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Introduct</ns1:t>
            </ns1:r>
            <ns1:r>
              <ns1:rPr b="1" lang="ja-JP" sz="2400">
                <ns1:solidFill>
                  <ns1:schemeClr val="lt1"/>
                </ns1:solidFill>
                <ns1:latin typeface="BIZ UDPGothic"/>
                <ns1:ea typeface="BIZ UDPGothic"/>
                <ns1:cs typeface="BIZ UDPGothic"/>
                <ns1:sym typeface="BIZ UDPGothic"/>
              </ns1:rPr>
              <ns1:t>ion to Ma</ns1:t>
            </ns1:r>
            <ns1:r>
              <ns1:rPr b="1" lang="ja-JP" sz="3600">
                <ns1:solidFill>
                  <ns1:schemeClr val="lt1"/>
                </ns1:solidFill>
                <ns1:latin typeface="BIZ UDPGothic"/>
                <ns1:ea typeface="BIZ UDPGothic"/>
                <ns1:cs typeface="BIZ UDPGothic"/>
                <ns1:sym typeface="BIZ UDPGothic"/>
              </ns1:rPr>
              <ns1:t>jisemi: '</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Serious' </ns1:t>
            </ns1:r>
            <ns1:r>
              <ns1:rPr b="1" lang="ja-JP" sz="2400">
                <ns1:solidFill>
                  <ns1:schemeClr val="lt1"/>
                </ns1:solidFill>
                <ns1:latin typeface="BIZ UDPGothic"/>
                <ns1:ea typeface="BIZ UDPGothic"/>
                <ns1:cs typeface="BIZ UDPGothic"/>
                <ns1:sym typeface="BIZ UDPGothic"/>
              </ns1:rPr>
              <ns1:t>B2B marke</ns1:t>
            </ns1:r>
            <ns1:r>
              <ns1:rPr b="1" lang="ja-JP" sz="3600">
                <ns1:solidFill>
                  <ns1:schemeClr val="lt1"/>
                </ns1:solidFill>
                <ns1:latin typeface="BIZ UDPGothic"/>
                <ns1:ea typeface="BIZ UDPGothic"/>
                <ns1:cs typeface="BIZ UDPGothic"/>
                <ns1:sym typeface="BIZ UDPGothic"/>
              </ns1:rPr>
              <ns1:t>ting supp</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ort start</ns1:t>
            </ns1:r>
            <ns1:r>
              <ns1:rPr b="1" lang="ja-JP" sz="2400">
                <ns1:solidFill>
                  <ns1:schemeClr val="lt1"/>
                </ns1:solidFill>
                <ns1:latin typeface="BIZ UDPGothic"/>
                <ns1:ea typeface="BIZ UDPGothic"/>
                <ns1:cs typeface="BIZ UDPGothic"/>
                <ns1:sym typeface="BIZ UDPGothic"/>
              </ns1:rPr>
              <ns1:t>ing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 to Southeast Asia at almost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the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 afterwards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who are troubled by issues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Customer 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Possesses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Employed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have more participants who match your products/services, we do not use attribute specification (segmentation) when attracting customers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set the w</ns1:t>
            </ns1:r>
            <ns1:r>
              <ns1:rPr b="1" i="0" lang="ja-JP" sz="1600" u="sng" cap="none" strike="noStrike">
                <ns1:solidFill>
                  <ns1:schemeClr val="accent4"/>
                </ns1:solidFill>
                <ns1:latin typeface="BIZ UDPGothic"/>
                <ns1:ea typeface="BIZ UDPGothic"/>
                <ns1:cs typeface="BIZ UDPGothic"/>
                <ns1:sym typeface="BIZ UDPGothic"/>
              </ns1:rPr>
              <ns1:t>ebinar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 to</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・Primarily sold by SIers, focusing on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hosting webinars in-house but cannot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we request media to attract attendees, we fail to do so</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・Using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like 'trend analysis tool', Maj</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isemi plans and proposes 'attractive projects'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・Repeatedly hosted webinars while exploring themes that 'attract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 certain number of attendees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・Improved conversion rate from 10%→20%→50% while attracting about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・Hosted several webinars with good attendance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・Busy staff unable to provide sufficient sales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attendance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AI-generated speech scripts and AI digital human presentation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discussion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
</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outsourcing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participants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participants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participants each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the free bonus for 20 participants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managing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concerns!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Publishing the 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・Responding to inq</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uiries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・Issuing the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・Confirming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・Checking the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・Collecting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while aligning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person in charge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person in charge will gather information on the seminar theme shared in advance and create a proposal for promotional angles.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person in charge will draft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・Held and applied for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・Applications from 20 people or more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 actual billing will be based on the number of applicants up to the maximum number above. If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will apply not only to participants but also to absentees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many attendees as possible, but we do 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may be cases where no attendees are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holding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delegation levels.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10.</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applying PDCA to create better webinars. Admission is subject to review.</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attracting attendees, hosting, and management. We cannot support attracting attendees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part of the presentation. The seminar content will be decided in consultation with the Majisemi planning team. It may not be possible to hold the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 Light plan </ns1:t>
            </ns1:r>
            <ns1:r>
              <ns1:rPr b="1" i="0" lang="ja-JP" sz="1000" u="none" cap="none" strike="noStrike">
                <ns1:solidFill>
                  <ns1:schemeClr val="accent4"/>
                </ns1:solidFill>
                <ns1:latin typeface="BIZ UDPGothic"/>
                <ns1:ea typeface="BIZ UDPGothic"/>
                <ns1:cs typeface="BIZ UDPGothic"/>
                <ns1:sym typeface="BIZ UDPGothic"/>
              </ns1:rPr>
              <ns1:t>includes 10 attendee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attendee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holding a 30-person webinar in the first month, purchase 20 additional attendee slots (@10,000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remaining slots will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each.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you attract 10 attendees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with converting seminars into business discussions or want to strengthen your website content and SEO, please consider our value set plan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target audience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Attendance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have a seminar with 30 attendees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 and 10 or more for replays)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hold events with 50, 100 attendees, etc.</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attendance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and billing for webinars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registrations.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three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cancel, please notify us by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for business discussions.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discussions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reach 30 attendees and 3 discussions,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or an additional seminar will be held. (The goal is to achieve this in the initial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every three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discussions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more than 31 additional participants,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free with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attendance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attendance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attendance slots are granted one year after joining Majisemi Club and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その他のオプション　※詳</ns1:t>
            </ns1:r>
            <ns1:r>
              <ns1:rPr b="0" i="0" lang="ja-JP" sz="1800" u="none" cap="none" strike="noStrike">
                <ns1:solidFill>
                  <ns1:schemeClr val="accent4"/>
                </ns1:solidFill>
                <ns1:latin typeface="BIZ UDPGothic"/>
                <ns1:ea typeface="BIZ UDPGothic"/>
                <ns1:cs typeface="BIZ UDPGothic"/>
                <ns1:sym typeface="BIZ UDPGothic"/>
              </ns1:rPr>
              <ns1:t>細は個別にご相談ください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@3,500円×集客人数</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マジセミのフォロー専門スタッフが、セミナー終了直後に参加者、欠席者に対して、メール、電話でフォローします。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セミナーの講演内容から、SEOを意識した3,000字程度の記事を作成します。貴社のWebサイトに掲載することで、コンテンツマーケティングを促進します。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セミナー動画をご提供させていただき、２次利用していただくためのオプションです。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※一定の利用制限内であれば無料でご提供いたします。トライアル時は、有料、無料ともご提供はありません。</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セミナー動画をYoutube等に掲載する場合、長時間の動画は嫌われる傾向があります。このため5～10分程度に編集してご提供いたします。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セミナー申込者の内、当日欠席された方に対して、当日の動画を視聴していただきます。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@14,500円/10,000円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過去マジセミで開催した録画を使って、手間なく追加のウェビナーを開催します。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過去に貴社のウェビナーにお申し込みいただいた方（貴社の見込み客）に対して、より商談（アポ）につながるテーマ（他社比較、製品紹介、デモなど）を企画し、開催します。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貴社セミナーの運営を代行します。申込みページの作成、申込者の管理、Zoomの貸出、当日の司会進行、など一連の作業を代行します。（集客は含まれません。貴社にて集客していただきます。）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マジセミ代表 寺田による</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※30分～1時間程度</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マジセミ代表 寺田が、貴社セミナーでのプレゼンや対談、パネルディスカッションのファシリテーターを行います。テーマはご相談ください。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“エバンジェリストAI”デジタル寺田による基調講演代行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生成AIを活用した“エバンジェリストAI”デジタル寺田が、貴社のウェビナーで基調講演を行います。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1本5万円～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※10本単位、初期費用別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Youtubeの検索や、Googleの動画検索で上位表示を狙うための施策です。マジセミが貴社専用のAIアバターを作成、用語解説の動画コンテンツを作成します。原稿も納品、ブログ活用も可能です。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貴社の製品の強みを強力に認知させるための競合製品比較動画を作成します。マジセミが貴社専用のAIアバターを作成、製品比較動画コンテンツを作成します。ウェビナーでの配信も可能です。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キャンセル料金</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全てのサービスにおいて、マジカン（マジセミ管理画面）から「本申込」をしていただいた後、又は発注書・申込書を受領した後にキャンセルされた場合、100%のキャンセル料金が発生します。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但し、ウェビナー開催については、ビジターは20名分のキャンセル料金、マジセミ倶楽部においては30名分の集客枠の消費を上限とします。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マジフォロについては、ビジターの場合は20名分、マジセミ倶楽部の場合は30名分のキャンセル料金を上限とします。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ウェビナー開催において、タイトル、告知文などの調整が遅れて、ウェビナーの公開が開催日の１０営業日前の17時までに行えなかった場合、キャンセルの扱いとし上記キャンセル料金をご請求いたします。</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マジセミ倶楽部の退会時、集客枠残について返金できません。</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マジセミ倶楽部の主旨を鑑み、マジセミ倶楽部の契約開始から１年以内の解約の場合、ペナルティを設定させていただいております。ご了承ください。（ビジターの料金との差額をご請求いたします）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開催4週間前を過ぎての発注は、料金が割り増しになります。</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上限指定</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with the final application scheduled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industry-focused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communicate the potential of excellent technology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convey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negotiations through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オンデマンド</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